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77" r:id="rId4"/>
    <p:sldId id="270" r:id="rId5"/>
    <p:sldId id="271" r:id="rId6"/>
    <p:sldId id="257" r:id="rId7"/>
    <p:sldId id="278" r:id="rId8"/>
    <p:sldId id="258" r:id="rId9"/>
    <p:sldId id="273" r:id="rId10"/>
    <p:sldId id="259" r:id="rId11"/>
    <p:sldId id="275" r:id="rId12"/>
    <p:sldId id="260" r:id="rId13"/>
    <p:sldId id="261" r:id="rId14"/>
    <p:sldId id="262" r:id="rId15"/>
    <p:sldId id="276" r:id="rId16"/>
    <p:sldId id="263" r:id="rId17"/>
    <p:sldId id="264" r:id="rId18"/>
    <p:sldId id="265" r:id="rId19"/>
    <p:sldId id="266" r:id="rId20"/>
    <p:sldId id="267" r:id="rId21"/>
    <p:sldId id="268" r:id="rId22"/>
  </p:sldIdLst>
  <p:sldSz cx="9144000" cy="6858000" type="screen4x3"/>
  <p:notesSz cx="6858000" cy="9144000"/>
  <p:custDataLst>
    <p:tags r:id="rId23"/>
  </p:custData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39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524444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0891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59716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98645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1664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800293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0275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8817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605422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0970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0739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23D46-2630-484A-9E1C-4F8670FC40E9}" type="datetimeFigureOut">
              <a:rPr lang="es-AR" smtClean="0"/>
              <a:t>19/9/2018</a:t>
            </a:fld>
            <a:endParaRPr lang="es-AR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8E3BC-1674-43FD-850C-57E23DA2C9D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1601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19%20Momento%20cin&#233;tico%20El%20Universo%20Mec&#225;nico.mp4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hyperlink" Target="20%20Universo%20mecanico%20Torsi&#243;n%20y%20giroscopios.mp4" TargetMode="Externa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VycrS3VYjeM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hyperlink" Target="bolo_CM.sw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Rotaci&#243;n_de_un_cilindro.sw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AA82D67-CA73-4899-BA4F-D12EDA04A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998438"/>
            <a:ext cx="5662206" cy="500455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BF51B7E-12D9-4C6A-9FCC-CB30774F7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16632"/>
            <a:ext cx="2088232" cy="104411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BB681AE-6A4C-4FA7-979E-80BCA615B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7443" y="998438"/>
            <a:ext cx="3726248" cy="466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49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8640"/>
            <a:ext cx="6809395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80" y="2996952"/>
            <a:ext cx="573345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215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0393225-B558-488F-9BA9-F72F253C4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332656"/>
            <a:ext cx="7765187" cy="93343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8F6A56E-224F-4389-9CB5-9113692A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484783"/>
            <a:ext cx="8208912" cy="425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24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32656"/>
            <a:ext cx="7110790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" y="1412776"/>
            <a:ext cx="266301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75978"/>
            <a:ext cx="3312368" cy="51058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89" t="1394"/>
          <a:stretch/>
        </p:blipFill>
        <p:spPr bwMode="auto">
          <a:xfrm>
            <a:off x="150877" y="3019527"/>
            <a:ext cx="5232761" cy="67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226"/>
          <a:stretch/>
        </p:blipFill>
        <p:spPr bwMode="auto">
          <a:xfrm>
            <a:off x="0" y="4077072"/>
            <a:ext cx="5178307" cy="958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2089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8640"/>
            <a:ext cx="7585323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93728"/>
            <a:ext cx="2758481" cy="1462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684" y="2060848"/>
            <a:ext cx="338940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6134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0788"/>
            <a:ext cx="5349166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4385"/>
            <a:ext cx="4796591" cy="1270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591" y="1006995"/>
            <a:ext cx="4329078" cy="5446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74820"/>
            <a:ext cx="5575711" cy="739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941168"/>
            <a:ext cx="2380960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CuadroTexto 1">
            <a:hlinkClick r:id="rId7" action="ppaction://hlinkfile"/>
            <a:extLst>
              <a:ext uri="{FF2B5EF4-FFF2-40B4-BE49-F238E27FC236}">
                <a16:creationId xmlns:a16="http://schemas.microsoft.com/office/drawing/2014/main" id="{837ACE1D-2FC6-416C-A8EB-63030D7506F8}"/>
              </a:ext>
            </a:extLst>
          </p:cNvPr>
          <p:cNvSpPr txBox="1"/>
          <p:nvPr/>
        </p:nvSpPr>
        <p:spPr>
          <a:xfrm>
            <a:off x="251520" y="1410908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Video 16:25 a  21:15</a:t>
            </a:r>
          </a:p>
        </p:txBody>
      </p:sp>
    </p:spTree>
    <p:extLst>
      <p:ext uri="{BB962C8B-B14F-4D97-AF65-F5344CB8AC3E}">
        <p14:creationId xmlns:p14="http://schemas.microsoft.com/office/powerpoint/2010/main" val="9055357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C21F848-6F07-43AA-A34A-6D49A7FB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04664"/>
            <a:ext cx="4831082" cy="108012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EF12052-3ECC-457F-B674-8C2EB9CA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99" y="1484784"/>
            <a:ext cx="5290757" cy="122413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0A1EEA7-32A1-436F-89A2-ED049C05F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3" y="2708920"/>
            <a:ext cx="8360071" cy="7292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9E7A2A-498A-4395-8FC4-AD6E4FF81D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8" y="3079870"/>
            <a:ext cx="3600400" cy="141833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B026DF7-0A10-4931-93F4-A15AA1C80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197" y="3471197"/>
            <a:ext cx="1665492" cy="4618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566B6C0-82B7-47E7-84D0-10526CEAD9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066" y="3966072"/>
            <a:ext cx="1665491" cy="6226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3F85B89-F95E-4547-B5BF-8EEEB2AB01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3359" y="4498209"/>
            <a:ext cx="2668400" cy="141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51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9B32E581-621E-4500-81A2-78AD54E78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509" y="980728"/>
            <a:ext cx="4042683" cy="5688632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88640"/>
            <a:ext cx="8591299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858" y="836712"/>
            <a:ext cx="5009252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42" y="1573255"/>
            <a:ext cx="6057849" cy="1053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707" y="3018760"/>
            <a:ext cx="1975253" cy="1202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328" y="4380456"/>
            <a:ext cx="2056431" cy="992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206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332656"/>
            <a:ext cx="7541891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82237"/>
            <a:ext cx="5364088" cy="487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043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-149668"/>
            <a:ext cx="7881957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776"/>
            <a:ext cx="5292080" cy="522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0141" y="2098684"/>
            <a:ext cx="3905834" cy="385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uadroTexto 3">
            <a:hlinkClick r:id="rId5" action="ppaction://hlinkfile"/>
            <a:extLst>
              <a:ext uri="{FF2B5EF4-FFF2-40B4-BE49-F238E27FC236}">
                <a16:creationId xmlns:a16="http://schemas.microsoft.com/office/drawing/2014/main" id="{07D89AF8-F95E-4CA8-BB2C-0E4B0B0BDA64}"/>
              </a:ext>
            </a:extLst>
          </p:cNvPr>
          <p:cNvSpPr txBox="1"/>
          <p:nvPr/>
        </p:nvSpPr>
        <p:spPr>
          <a:xfrm>
            <a:off x="0" y="617616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Video  5:40 a 10:37</a:t>
            </a:r>
          </a:p>
          <a:p>
            <a:r>
              <a:rPr lang="es-AR" dirty="0"/>
              <a:t>11:10 a 13:10 y 14:50 a 17</a:t>
            </a:r>
          </a:p>
        </p:txBody>
      </p:sp>
    </p:spTree>
    <p:extLst>
      <p:ext uri="{BB962C8B-B14F-4D97-AF65-F5344CB8AC3E}">
        <p14:creationId xmlns:p14="http://schemas.microsoft.com/office/powerpoint/2010/main" val="3791129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326"/>
            <a:ext cx="4475910" cy="4187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840" y="116170"/>
            <a:ext cx="4460996" cy="10085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C1A5258-AB71-4F1D-B9AD-5742B4CEFEB9}"/>
              </a:ext>
            </a:extLst>
          </p:cNvPr>
          <p:cNvSpPr/>
          <p:nvPr/>
        </p:nvSpPr>
        <p:spPr>
          <a:xfrm>
            <a:off x="755576" y="4653137"/>
            <a:ext cx="64087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dirty="0">
                <a:hlinkClick r:id="rId4"/>
              </a:rPr>
              <a:t>https://www.youtube.com/watch?v=VycrS3VYjeM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25833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0648"/>
            <a:ext cx="7812868" cy="947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59" y="1700808"/>
            <a:ext cx="4436801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0" y="2348880"/>
            <a:ext cx="3663117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0818" y="2780928"/>
            <a:ext cx="4133071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839" y="1255814"/>
            <a:ext cx="3377697" cy="103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2700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5416"/>
            <a:ext cx="8883987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895252"/>
            <a:ext cx="3476094" cy="296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908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4348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1565578-5CD5-40C7-94B3-A9F1792B7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95" y="188640"/>
            <a:ext cx="9128399" cy="115212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70B60FB-A9A7-44FA-8609-07E5011B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514475"/>
            <a:ext cx="4752528" cy="415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47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55013DC-9304-425D-B6C1-946B8EDEC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260648"/>
            <a:ext cx="6005467" cy="108012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A22F889-26C3-4051-B3C6-33E7DA3EB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84784"/>
            <a:ext cx="2256251" cy="7200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F2779970-7964-4849-AC78-E280A2E16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0317" y="1635274"/>
            <a:ext cx="2006510" cy="56959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570189B-C813-4C06-8AC7-7C70F16F3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830" y="2359430"/>
            <a:ext cx="2906108" cy="56551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61C32C-AAEF-48D1-A591-749A416B78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926"/>
          <a:stretch/>
        </p:blipFill>
        <p:spPr>
          <a:xfrm>
            <a:off x="536034" y="3486404"/>
            <a:ext cx="3266223" cy="806691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82FAADA0-A265-425C-813F-D841CE49D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874336"/>
            <a:ext cx="333855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391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5C90256-526D-43A0-83AE-6B6B3A10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28" y="1412776"/>
            <a:ext cx="2984043" cy="489654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788065C6-FB41-4E1A-AF9C-9C8A0FDDA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3" y="260648"/>
            <a:ext cx="5539077" cy="864096"/>
          </a:xfrm>
          <a:prstGeom prst="rect">
            <a:avLst/>
          </a:prstGeom>
        </p:spPr>
      </p:pic>
      <p:pic>
        <p:nvPicPr>
          <p:cNvPr id="5" name="Picture 3">
            <a:hlinkClick r:id="rId4" action="ppaction://hlinkfile"/>
            <a:extLst>
              <a:ext uri="{FF2B5EF4-FFF2-40B4-BE49-F238E27FC236}">
                <a16:creationId xmlns:a16="http://schemas.microsoft.com/office/drawing/2014/main" id="{8B9EEC0E-D4D9-45EF-8483-71D336E9F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1124744"/>
            <a:ext cx="6171194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346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1412776"/>
            <a:ext cx="9428090" cy="5225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Imagen 2">
            <a:hlinkClick r:id="rId3" action="ppaction://hlinkfile"/>
            <a:extLst>
              <a:ext uri="{FF2B5EF4-FFF2-40B4-BE49-F238E27FC236}">
                <a16:creationId xmlns:a16="http://schemas.microsoft.com/office/drawing/2014/main" id="{0D167C5E-9D05-406B-AAB4-91E81FD47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188640"/>
            <a:ext cx="6940200" cy="7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4140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1B4EE5-676E-4211-865A-21E30707A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9494"/>
            <a:ext cx="6240858" cy="315549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8422388-B9FA-4E42-857B-F44C141B9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-77648"/>
            <a:ext cx="2283180" cy="72008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503518D-2DD3-45DF-B9D1-AF91A4D3BA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196209"/>
            <a:ext cx="6991850" cy="8808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34EED4-7E36-40EC-AFEB-4876E7A22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4077071"/>
            <a:ext cx="6459662" cy="88086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E9C9D66-4671-416A-B12C-9DE50732DA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3728" y="5157191"/>
            <a:ext cx="4318602" cy="1194507"/>
          </a:xfrm>
          <a:prstGeom prst="rect">
            <a:avLst/>
          </a:prstGeom>
        </p:spPr>
      </p:pic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E602598C-0FC3-49DE-9208-6A243F2B995C}"/>
              </a:ext>
            </a:extLst>
          </p:cNvPr>
          <p:cNvCxnSpPr/>
          <p:nvPr/>
        </p:nvCxnSpPr>
        <p:spPr>
          <a:xfrm flipV="1">
            <a:off x="3779912" y="4221088"/>
            <a:ext cx="1008112" cy="57606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05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ADB1980-A1CC-4DB0-910C-B2CE3F8F0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113" y="1459460"/>
            <a:ext cx="3490361" cy="304965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88640"/>
            <a:ext cx="5280587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0728"/>
            <a:ext cx="3874809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014" y="2115424"/>
            <a:ext cx="2224100" cy="3778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19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lano_inclinado_mo_inercia">
            <a:hlinkClick r:id="" action="ppaction://media"/>
            <a:extLst>
              <a:ext uri="{FF2B5EF4-FFF2-40B4-BE49-F238E27FC236}">
                <a16:creationId xmlns:a16="http://schemas.microsoft.com/office/drawing/2014/main" id="{9C08D25C-36DB-4D40-918B-B417A7450A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74" y="92074"/>
            <a:ext cx="9021233" cy="67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935e6de5a99e4c99c1b2ba1a838967b6bde8143"/>
</p:tagLst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</TotalTime>
  <Words>28</Words>
  <Application>Microsoft Office PowerPoint</Application>
  <PresentationFormat>Presentación en pantalla (4:3)</PresentationFormat>
  <Paragraphs>4</Paragraphs>
  <Slides>21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4" baseType="lpstr">
      <vt:lpstr>Arial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Samsung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Marcela</dc:creator>
  <cp:lastModifiedBy>VAIO</cp:lastModifiedBy>
  <cp:revision>44</cp:revision>
  <dcterms:created xsi:type="dcterms:W3CDTF">2013-09-17T22:59:01Z</dcterms:created>
  <dcterms:modified xsi:type="dcterms:W3CDTF">2018-09-19T15:07:23Z</dcterms:modified>
</cp:coreProperties>
</file>